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ris\Desktop\data%20sheets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ris\Desktop\data%20sheets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ris\Desktop\data%20sheet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title>
      <c:tx>
        <c:rich>
          <a:bodyPr/>
          <a:lstStyle/>
          <a:p>
            <a:pPr>
              <a:defRPr/>
            </a:pPr>
            <a:r>
              <a:rPr lang="en-US"/>
              <a:t>Vacant and derelict land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val>
            <c:numRef>
              <c:f>'env survey'!$L$19:$Q$19</c:f>
              <c:numCache>
                <c:formatCode>General</c:formatCode>
                <c:ptCount val="6"/>
                <c:pt idx="0">
                  <c:v>156</c:v>
                </c:pt>
                <c:pt idx="1">
                  <c:v>111</c:v>
                </c:pt>
                <c:pt idx="2">
                  <c:v>173</c:v>
                </c:pt>
                <c:pt idx="3">
                  <c:v>200</c:v>
                </c:pt>
                <c:pt idx="4">
                  <c:v>184</c:v>
                </c:pt>
                <c:pt idx="5">
                  <c:v>200</c:v>
                </c:pt>
              </c:numCache>
            </c:numRef>
          </c:val>
        </c:ser>
        <c:axId val="69952640"/>
        <c:axId val="69954560"/>
      </c:barChart>
      <c:catAx>
        <c:axId val="699526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Sites</a:t>
                </a:r>
              </a:p>
            </c:rich>
          </c:tx>
          <c:layout/>
        </c:title>
        <c:tickLblPos val="nextTo"/>
        <c:crossAx val="69954560"/>
        <c:crosses val="autoZero"/>
        <c:auto val="1"/>
        <c:lblAlgn val="ctr"/>
        <c:lblOffset val="100"/>
      </c:catAx>
      <c:valAx>
        <c:axId val="6995456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Score out of 200</a:t>
                </a:r>
              </a:p>
            </c:rich>
          </c:tx>
          <c:layout/>
        </c:title>
        <c:numFmt formatCode="General" sourceLinked="1"/>
        <c:tickLblPos val="nextTo"/>
        <c:crossAx val="6995264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title>
      <c:tx>
        <c:rich>
          <a:bodyPr/>
          <a:lstStyle/>
          <a:p>
            <a:pPr>
              <a:defRPr/>
            </a:pPr>
            <a:r>
              <a:rPr lang="en-US"/>
              <a:t>Vacant and derelict land</a:t>
            </a:r>
          </a:p>
        </c:rich>
      </c:tx>
      <c:layout/>
    </c:title>
    <c:plotArea>
      <c:layout/>
      <c:pieChart>
        <c:varyColors val="1"/>
        <c:ser>
          <c:idx val="0"/>
          <c:order val="0"/>
          <c:dLbls>
            <c:dLblPos val="inEnd"/>
            <c:showVal val="1"/>
            <c:showLeaderLines val="1"/>
          </c:dLbls>
          <c:val>
            <c:numRef>
              <c:f>'env survey'!$L$22:$Q$22</c:f>
              <c:numCache>
                <c:formatCode>General</c:formatCode>
                <c:ptCount val="6"/>
                <c:pt idx="0">
                  <c:v>156</c:v>
                </c:pt>
                <c:pt idx="1">
                  <c:v>111</c:v>
                </c:pt>
                <c:pt idx="2">
                  <c:v>173</c:v>
                </c:pt>
                <c:pt idx="3">
                  <c:v>200</c:v>
                </c:pt>
                <c:pt idx="4">
                  <c:v>184</c:v>
                </c:pt>
                <c:pt idx="5">
                  <c:v>200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 rtl="0">
            <a:defRPr/>
          </a:pPr>
          <a:endParaRPr lang="en-US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title>
      <c:tx>
        <c:rich>
          <a:bodyPr/>
          <a:lstStyle/>
          <a:p>
            <a:pPr>
              <a:defRPr/>
            </a:pPr>
            <a:r>
              <a:rPr lang="en-US"/>
              <a:t>Average score for site 1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cat>
            <c:strRef>
              <c:f>'env survey'!$L$4:$L$9</c:f>
              <c:strCache>
                <c:ptCount val="6"/>
                <c:pt idx="0">
                  <c:v>Vacant Land</c:v>
                </c:pt>
                <c:pt idx="1">
                  <c:v>Open Space</c:v>
                </c:pt>
                <c:pt idx="2">
                  <c:v>Litter</c:v>
                </c:pt>
                <c:pt idx="3">
                  <c:v>Traffic</c:v>
                </c:pt>
                <c:pt idx="4">
                  <c:v>Noise</c:v>
                </c:pt>
                <c:pt idx="5">
                  <c:v>Amenities</c:v>
                </c:pt>
              </c:strCache>
            </c:strRef>
          </c:cat>
          <c:val>
            <c:numRef>
              <c:f>'env survey'!$M$4:$M$9</c:f>
              <c:numCache>
                <c:formatCode>General</c:formatCode>
                <c:ptCount val="6"/>
                <c:pt idx="0">
                  <c:v>7.8</c:v>
                </c:pt>
                <c:pt idx="1">
                  <c:v>0.75</c:v>
                </c:pt>
                <c:pt idx="2">
                  <c:v>5.7</c:v>
                </c:pt>
                <c:pt idx="3">
                  <c:v>9</c:v>
                </c:pt>
                <c:pt idx="4">
                  <c:v>6.3</c:v>
                </c:pt>
                <c:pt idx="5">
                  <c:v>10</c:v>
                </c:pt>
              </c:numCache>
            </c:numRef>
          </c:val>
        </c:ser>
        <c:axId val="69994752"/>
        <c:axId val="70031232"/>
      </c:barChart>
      <c:catAx>
        <c:axId val="6999475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Categories</a:t>
                </a:r>
              </a:p>
            </c:rich>
          </c:tx>
          <c:layout/>
        </c:title>
        <c:tickLblPos val="nextTo"/>
        <c:crossAx val="70031232"/>
        <c:crosses val="autoZero"/>
        <c:auto val="1"/>
        <c:lblAlgn val="ctr"/>
        <c:lblOffset val="100"/>
      </c:catAx>
      <c:valAx>
        <c:axId val="7003123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Score out of ten</a:t>
                </a:r>
              </a:p>
            </c:rich>
          </c:tx>
          <c:layout/>
        </c:title>
        <c:numFmt formatCode="General" sourceLinked="1"/>
        <c:tickLblPos val="nextTo"/>
        <c:crossAx val="6999475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51A7-B21A-43AE-8410-F65EEED2446C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5417-101F-4BA8-9457-887A35A4C5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51A7-B21A-43AE-8410-F65EEED2446C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5417-101F-4BA8-9457-887A35A4C5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51A7-B21A-43AE-8410-F65EEED2446C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5417-101F-4BA8-9457-887A35A4C5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51A7-B21A-43AE-8410-F65EEED2446C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5417-101F-4BA8-9457-887A35A4C5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51A7-B21A-43AE-8410-F65EEED2446C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5417-101F-4BA8-9457-887A35A4C5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51A7-B21A-43AE-8410-F65EEED2446C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5417-101F-4BA8-9457-887A35A4C5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51A7-B21A-43AE-8410-F65EEED2446C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5417-101F-4BA8-9457-887A35A4C5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51A7-B21A-43AE-8410-F65EEED2446C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5417-101F-4BA8-9457-887A35A4C5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51A7-B21A-43AE-8410-F65EEED2446C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5417-101F-4BA8-9457-887A35A4C5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51A7-B21A-43AE-8410-F65EEED2446C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5417-101F-4BA8-9457-887A35A4C5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B51A7-B21A-43AE-8410-F65EEED2446C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D5417-101F-4BA8-9457-887A35A4C5A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51A7-B21A-43AE-8410-F65EEED2446C}" type="datetimeFigureOut">
              <a:rPr lang="en-US" smtClean="0"/>
              <a:t>8/31/2009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D5417-101F-4BA8-9457-887A35A4C5A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Data presentation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 smtClean="0"/>
              <a:t>Deadline – 15/10/09</a:t>
            </a:r>
            <a:endParaRPr lang="en-GB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Overlay graphs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 whiteboard</a:t>
            </a:r>
          </a:p>
          <a:p>
            <a:r>
              <a:rPr lang="en-GB" dirty="0" smtClean="0"/>
              <a:t>Using questionnaire data</a:t>
            </a:r>
          </a:p>
          <a:p>
            <a:r>
              <a:rPr lang="en-GB" dirty="0" smtClean="0"/>
              <a:t>For example an A3 map of Cleethorpes</a:t>
            </a:r>
          </a:p>
          <a:p>
            <a:r>
              <a:rPr lang="en-GB" dirty="0" smtClean="0"/>
              <a:t>Using the information on Housing type create pie charts for each ward to show the % of Housing types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is in the data presentation section?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GB" dirty="0"/>
              <a:t>tally </a:t>
            </a:r>
            <a:r>
              <a:rPr lang="en-GB" dirty="0" smtClean="0"/>
              <a:t>chart</a:t>
            </a:r>
          </a:p>
          <a:p>
            <a:pPr lvl="0"/>
            <a:r>
              <a:rPr lang="en-GB" dirty="0" smtClean="0"/>
              <a:t>locating each road to a ward</a:t>
            </a:r>
            <a:endParaRPr lang="en-GB" dirty="0"/>
          </a:p>
          <a:p>
            <a:pPr lvl="0"/>
            <a:r>
              <a:rPr lang="en-GB" dirty="0"/>
              <a:t>bar graphs for each site</a:t>
            </a:r>
          </a:p>
          <a:p>
            <a:pPr lvl="0"/>
            <a:r>
              <a:rPr lang="en-GB" dirty="0"/>
              <a:t>compound bar graph</a:t>
            </a:r>
          </a:p>
          <a:p>
            <a:pPr lvl="0"/>
            <a:r>
              <a:rPr lang="en-GB" dirty="0"/>
              <a:t>using the maps of central, north and south could use a variety of graphs to show </a:t>
            </a:r>
          </a:p>
          <a:p>
            <a:pPr lvl="1"/>
            <a:r>
              <a:rPr lang="en-GB" dirty="0"/>
              <a:t>housing type per ward using pie charts or bar charts</a:t>
            </a:r>
          </a:p>
          <a:p>
            <a:pPr lvl="1"/>
            <a:r>
              <a:rPr lang="en-GB" dirty="0"/>
              <a:t>bedrooms and pie charts</a:t>
            </a:r>
          </a:p>
          <a:p>
            <a:r>
              <a:rPr lang="en-GB" dirty="0"/>
              <a:t>photographs – graphs on top of the photo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Tally chart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 have given you some data tables </a:t>
            </a:r>
          </a:p>
          <a:p>
            <a:r>
              <a:rPr lang="en-GB" dirty="0" smtClean="0"/>
              <a:t>These show collated data from the two fieldtrips</a:t>
            </a:r>
          </a:p>
          <a:p>
            <a:r>
              <a:rPr lang="en-GB" dirty="0" smtClean="0"/>
              <a:t>You need to create a tally chart using the information I have given you as shown on the whiteboard</a:t>
            </a:r>
          </a:p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Locating the wards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table I have given you does not have the wards located on it </a:t>
            </a:r>
          </a:p>
          <a:p>
            <a:r>
              <a:rPr lang="en-GB" dirty="0" smtClean="0"/>
              <a:t>Using the maps of Cleethorpes you have locate which ward each street is in</a:t>
            </a:r>
          </a:p>
          <a:p>
            <a:r>
              <a:rPr lang="en-GB" dirty="0" smtClean="0"/>
              <a:t>Put the correct letter either N/C/S in the correct box on the table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Create new tables with the information you have got today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Bar charts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5143512"/>
            <a:ext cx="6076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Basic bar charts are very useful for showing simple information</a:t>
            </a:r>
            <a:endParaRPr lang="en-GB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785786" y="1214422"/>
          <a:ext cx="6072230" cy="3786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Pie charts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5357826"/>
            <a:ext cx="8203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Pie charts are very useful for showing simple information in the environmental survey</a:t>
            </a:r>
            <a:endParaRPr lang="en-GB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1000100" y="1428736"/>
          <a:ext cx="7000924" cy="3643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Average bar charts – complex techniques</a:t>
            </a:r>
            <a:endParaRPr lang="en-GB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928662" y="1571612"/>
          <a:ext cx="6715172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4348" y="5572140"/>
            <a:ext cx="7429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Take the average score for each category at each site and create a bar graph</a:t>
            </a:r>
          </a:p>
          <a:p>
            <a:r>
              <a:rPr lang="en-GB" dirty="0" smtClean="0"/>
              <a:t>Do this for each site</a:t>
            </a:r>
          </a:p>
          <a:p>
            <a:r>
              <a:rPr lang="en-GB" dirty="0" smtClean="0"/>
              <a:t>Then take an A3 map and stick the 6 graphs on to the map</a:t>
            </a:r>
          </a:p>
          <a:p>
            <a:r>
              <a:rPr lang="en-GB" dirty="0" smtClean="0"/>
              <a:t>Using lines/arrows show where the sites are 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Compound bar graphs – complex technique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1571612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On whiteboard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297</Words>
  <Application>Microsoft Office PowerPoint</Application>
  <PresentationFormat>On-screen Show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Data presentation</vt:lpstr>
      <vt:lpstr>What is in the data presentation section?</vt:lpstr>
      <vt:lpstr>Tally chart</vt:lpstr>
      <vt:lpstr>Locating the wards</vt:lpstr>
      <vt:lpstr>Homework</vt:lpstr>
      <vt:lpstr>Bar charts</vt:lpstr>
      <vt:lpstr>Pie charts</vt:lpstr>
      <vt:lpstr>Average bar charts – complex techniques</vt:lpstr>
      <vt:lpstr>Compound bar graphs – complex technique</vt:lpstr>
      <vt:lpstr>Overlay graphs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presentation</dc:title>
  <dc:creator>Chris</dc:creator>
  <cp:lastModifiedBy>Chris</cp:lastModifiedBy>
  <cp:revision>1</cp:revision>
  <dcterms:created xsi:type="dcterms:W3CDTF">2009-08-31T13:52:04Z</dcterms:created>
  <dcterms:modified xsi:type="dcterms:W3CDTF">2009-08-31T14:28:57Z</dcterms:modified>
</cp:coreProperties>
</file>